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611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11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421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396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898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070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7113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390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361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339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765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6087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23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373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61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417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594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681243-7A3A-4565-8AB1-918453EF1FC7}" type="datetimeFigureOut">
              <a:rPr lang="en-GB" smtClean="0"/>
              <a:pPr/>
              <a:t>12/01/2018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A056-2A77-440E-8A96-A0E7CB401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8961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06FC542-C47F-4C6F-8A4A-7247E1C9ED6C}"/>
              </a:ext>
            </a:extLst>
          </p:cNvPr>
          <p:cNvSpPr/>
          <p:nvPr/>
        </p:nvSpPr>
        <p:spPr>
          <a:xfrm>
            <a:off x="102211" y="1363822"/>
            <a:ext cx="11987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Drunken Tenni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Player Problem: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Game Set and Math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 Ian Stewart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A69574-0835-43A5-8C07-69A86123AC4A}"/>
              </a:ext>
            </a:extLst>
          </p:cNvPr>
          <p:cNvSpPr txBox="1"/>
          <p:nvPr/>
        </p:nvSpPr>
        <p:spPr>
          <a:xfrm>
            <a:off x="2358886" y="2186608"/>
            <a:ext cx="7739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Angus and </a:t>
            </a:r>
            <a:r>
              <a:rPr lang="en-GB" sz="2800" dirty="0" err="1"/>
              <a:t>Bethseba</a:t>
            </a:r>
            <a:r>
              <a:rPr lang="en-GB" sz="2800" dirty="0"/>
              <a:t> take turns to toss a coin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heads, Angus gets a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tails, </a:t>
            </a:r>
            <a:r>
              <a:rPr lang="en-GB" sz="2800" dirty="0" err="1"/>
              <a:t>Bethseba</a:t>
            </a:r>
            <a:r>
              <a:rPr lang="en-GB" sz="2800" dirty="0"/>
              <a:t> gets a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First person to get 3 points ahead of the other person wins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There are 10 tosses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neither player has won after 10 tosses, game is a draw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Odds of landing either head/tails is 1/2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FF6C20-DF57-4B4E-A204-44A01CA791E9}"/>
              </a:ext>
            </a:extLst>
          </p:cNvPr>
          <p:cNvSpPr txBox="1"/>
          <p:nvPr/>
        </p:nvSpPr>
        <p:spPr>
          <a:xfrm>
            <a:off x="4240696" y="1219200"/>
            <a:ext cx="3334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SIMPLE EXAMPLE:</a:t>
            </a:r>
          </a:p>
        </p:txBody>
      </p:sp>
    </p:spTree>
    <p:extLst>
      <p:ext uri="{BB962C8B-B14F-4D97-AF65-F5344CB8AC3E}">
        <p14:creationId xmlns="" xmlns:p14="http://schemas.microsoft.com/office/powerpoint/2010/main" val="21885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61C469-B221-4222-A7D9-0E8C7C880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32" y="0"/>
            <a:ext cx="76557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1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5AFE3A-F1B5-4A62-8DEE-EB3A819509C5}"/>
              </a:ext>
            </a:extLst>
          </p:cNvPr>
          <p:cNvSpPr txBox="1"/>
          <p:nvPr/>
        </p:nvSpPr>
        <p:spPr>
          <a:xfrm>
            <a:off x="1457739" y="3008244"/>
            <a:ext cx="9276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For a probability set of distinct events you add the individual probabilities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For the probability of 2 independent events happening in turn you multiply probabilities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38F28F-90E8-4C88-9B66-8BB2CC212CFB}"/>
              </a:ext>
            </a:extLst>
          </p:cNvPr>
          <p:cNvSpPr txBox="1"/>
          <p:nvPr/>
        </p:nvSpPr>
        <p:spPr>
          <a:xfrm>
            <a:off x="3551583" y="1736035"/>
            <a:ext cx="4320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PROBABILITY THEOREM</a:t>
            </a:r>
          </a:p>
        </p:txBody>
      </p:sp>
    </p:spTree>
    <p:extLst>
      <p:ext uri="{BB962C8B-B14F-4D97-AF65-F5344CB8AC3E}">
        <p14:creationId xmlns="" xmlns:p14="http://schemas.microsoft.com/office/powerpoint/2010/main" val="14752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B7D143-F58A-4695-8E76-062DFAD237D2}"/>
              </a:ext>
            </a:extLst>
          </p:cNvPr>
          <p:cNvSpPr txBox="1"/>
          <p:nvPr/>
        </p:nvSpPr>
        <p:spPr>
          <a:xfrm>
            <a:off x="3048000" y="848140"/>
            <a:ext cx="5666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RULES FOR 1 GAME OF TENNIS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6FBBEF-1617-4A82-AE79-A43DD65EDD8A}"/>
              </a:ext>
            </a:extLst>
          </p:cNvPr>
          <p:cNvSpPr txBox="1"/>
          <p:nvPr/>
        </p:nvSpPr>
        <p:spPr>
          <a:xfrm>
            <a:off x="691101" y="2027583"/>
            <a:ext cx="10809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For 1 game of tennis, you need to win 4 points but the scoring system goes 15, 30, 40,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both players get to 3-3 or (40-40) this is called deuce where 1 player needs to get ahead by 2 points in order to win the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principle a game could last forever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Probability for Angus to win a point is p=1/3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Probability for </a:t>
            </a:r>
            <a:r>
              <a:rPr lang="en-GB" sz="2400" dirty="0" err="1"/>
              <a:t>Bethseba</a:t>
            </a:r>
            <a:r>
              <a:rPr lang="en-GB" sz="2400" dirty="0"/>
              <a:t> to win a point is q=2/3</a:t>
            </a:r>
          </a:p>
        </p:txBody>
      </p:sp>
    </p:spTree>
    <p:extLst>
      <p:ext uri="{BB962C8B-B14F-4D97-AF65-F5344CB8AC3E}">
        <p14:creationId xmlns="" xmlns:p14="http://schemas.microsoft.com/office/powerpoint/2010/main" val="1431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C698C7-D139-44B9-AAD8-32DC20E60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54" y="0"/>
            <a:ext cx="88332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20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DE55F6-30A2-49CA-83F7-C273BE2F3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76" y="0"/>
            <a:ext cx="77498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26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EA9ECF-4686-4D28-8BBF-7D8B80A05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77" y="0"/>
            <a:ext cx="9989688" cy="68580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50E8B33E-265A-477D-9A5E-2F62BEAB9757}"/>
              </a:ext>
            </a:extLst>
          </p:cNvPr>
          <p:cNvSpPr/>
          <p:nvPr/>
        </p:nvSpPr>
        <p:spPr>
          <a:xfrm rot="7523309">
            <a:off x="4131404" y="1732250"/>
            <a:ext cx="2070892" cy="277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303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190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Bohane</dc:creator>
  <cp:lastModifiedBy>Windows User</cp:lastModifiedBy>
  <cp:revision>6</cp:revision>
  <dcterms:created xsi:type="dcterms:W3CDTF">2018-01-03T22:31:45Z</dcterms:created>
  <dcterms:modified xsi:type="dcterms:W3CDTF">2018-01-12T13:52:35Z</dcterms:modified>
</cp:coreProperties>
</file>